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88D83A-21CA-4595-82AC-795443EACBA5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A429F7-27EB-4111-B360-CAA372E3B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2.jpe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2.jpe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Dichotomous Key Creation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indj\AppData\Local\Microsoft\Windows\Temporary Internet Files\Content.IE5\ILJ93K8V\MP9004465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009626"/>
            <a:ext cx="2971800" cy="3848374"/>
          </a:xfrm>
          <a:prstGeom prst="rect">
            <a:avLst/>
          </a:prstGeom>
          <a:noFill/>
        </p:spPr>
      </p:pic>
      <p:pic>
        <p:nvPicPr>
          <p:cNvPr id="3076" name="Picture 4" descr="C:\Users\windj\AppData\Local\Microsoft\Windows\Temporary Internet Files\Content.IE5\B21CIT3K\MP9004276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2590800" cy="1882378"/>
          </a:xfrm>
          <a:prstGeom prst="rect">
            <a:avLst/>
          </a:prstGeom>
          <a:noFill/>
        </p:spPr>
      </p:pic>
      <p:pic>
        <p:nvPicPr>
          <p:cNvPr id="3077" name="Picture 5" descr="C:\Users\windj\AppData\Local\Microsoft\Windows\Temporary Internet Files\Content.IE5\0TJCOCR2\MC9004345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114800"/>
            <a:ext cx="3112416" cy="2133600"/>
          </a:xfrm>
          <a:prstGeom prst="rect">
            <a:avLst/>
          </a:prstGeom>
          <a:noFill/>
        </p:spPr>
      </p:pic>
      <p:pic>
        <p:nvPicPr>
          <p:cNvPr id="3078" name="Picture 6" descr="C:\Users\windj\AppData\Local\Microsoft\Windows\Temporary Internet Files\Content.IE5\KZDPFIMI\MC90033587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28600" y="3429000"/>
            <a:ext cx="237385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more than </a:t>
            </a:r>
            <a:r>
              <a:rPr lang="en-US" smtClean="0"/>
              <a:t>one way to key out a cat!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81400" y="530352"/>
            <a:ext cx="510588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 a.  Solid colors……………….go to 2</a:t>
            </a:r>
            <a:br>
              <a:rPr lang="en-US" dirty="0" smtClean="0"/>
            </a:br>
            <a:r>
              <a:rPr lang="en-US" dirty="0" smtClean="0"/>
              <a:t>  b.  Stripes….………………….go to 5</a:t>
            </a:r>
          </a:p>
          <a:p>
            <a:pPr>
              <a:buNone/>
            </a:pPr>
            <a:r>
              <a:rPr lang="en-US" dirty="0" smtClean="0"/>
              <a:t>2.  a.  White tail........</a:t>
            </a:r>
            <a:r>
              <a:rPr lang="en-US" i="1" dirty="0" smtClean="0"/>
              <a:t>..........</a:t>
            </a:r>
            <a:r>
              <a:rPr lang="en-US" i="1" dirty="0" err="1" smtClean="0"/>
              <a:t>Cattus</a:t>
            </a:r>
            <a:r>
              <a:rPr lang="en-US" i="1" dirty="0" smtClean="0"/>
              <a:t>          </a:t>
            </a:r>
            <a:endParaRPr lang="en-US" i="1" dirty="0"/>
          </a:p>
          <a:p>
            <a:pPr>
              <a:buNone/>
            </a:pPr>
            <a:r>
              <a:rPr lang="en-US" i="1" dirty="0"/>
              <a:t>                                   </a:t>
            </a:r>
            <a:r>
              <a:rPr lang="en-US" i="1" dirty="0" smtClean="0"/>
              <a:t>   </a:t>
            </a:r>
            <a:r>
              <a:rPr lang="en-US" i="1" dirty="0" err="1" smtClean="0"/>
              <a:t>scooterus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Dark tail…................go to 3</a:t>
            </a:r>
          </a:p>
          <a:p>
            <a:pPr>
              <a:buNone/>
            </a:pPr>
            <a:r>
              <a:rPr lang="en-US" dirty="0" smtClean="0"/>
              <a:t>3.  a.  Standing……………..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  <a:r>
              <a:rPr lang="en-US" i="1" dirty="0" err="1"/>
              <a:t>pixi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Sitting…………………….…go to 4</a:t>
            </a:r>
          </a:p>
          <a:p>
            <a:pPr>
              <a:buNone/>
            </a:pPr>
            <a:r>
              <a:rPr lang="en-US" dirty="0" smtClean="0"/>
              <a:t>4.  a.  Eyes open……………….…</a:t>
            </a:r>
            <a:r>
              <a:rPr lang="en-US" i="1" dirty="0" err="1"/>
              <a:t>Cattus</a:t>
            </a: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 smtClean="0"/>
              <a:t>                                          </a:t>
            </a:r>
            <a:r>
              <a:rPr lang="en-US" i="1" dirty="0" err="1" smtClean="0"/>
              <a:t>tiffani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b.  Eyes closed……………….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  <a:r>
              <a:rPr lang="en-US" i="1" dirty="0"/>
              <a:t>	                          </a:t>
            </a:r>
            <a:r>
              <a:rPr lang="en-US" i="1" dirty="0" err="1" smtClean="0"/>
              <a:t>midnightus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5.  a.  &lt;50 pounds……………….</a:t>
            </a:r>
            <a:r>
              <a:rPr lang="en-US" i="1" dirty="0" err="1" smtClean="0"/>
              <a:t>Cattus</a:t>
            </a:r>
            <a:r>
              <a:rPr lang="en-US" i="1" dirty="0" smtClean="0"/>
              <a:t>  </a:t>
            </a:r>
            <a:endParaRPr lang="en-US" i="1" dirty="0"/>
          </a:p>
          <a:p>
            <a:pPr>
              <a:buNone/>
            </a:pPr>
            <a:r>
              <a:rPr lang="en-US" i="1" dirty="0"/>
              <a:t>                                  </a:t>
            </a:r>
            <a:r>
              <a:rPr lang="en-US" i="1" dirty="0" smtClean="0"/>
              <a:t>    </a:t>
            </a:r>
            <a:r>
              <a:rPr lang="en-US" i="1" dirty="0" err="1"/>
              <a:t>harveyus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&gt;50 </a:t>
            </a:r>
            <a:r>
              <a:rPr lang="en-US" smtClean="0"/>
              <a:t>pounds….…</a:t>
            </a:r>
            <a:r>
              <a:rPr lang="en-US" i="1" smtClean="0"/>
              <a:t>Tigris </a:t>
            </a:r>
            <a:r>
              <a:rPr lang="en-US" i="1" dirty="0" err="1"/>
              <a:t>louisei</a:t>
            </a:r>
            <a:endParaRPr lang="en-US" i="1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1607003" cy="12954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1219200" cy="1219200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505200"/>
            <a:ext cx="1143000" cy="11430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2133599" y="2133600"/>
            <a:ext cx="1259285" cy="1295400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33400"/>
            <a:ext cx="1143001" cy="1480145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276600"/>
            <a:ext cx="1447800" cy="1410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any group of organisms, some observable differences exist.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2457769" cy="19812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1828572" cy="1828572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971800"/>
            <a:ext cx="1714500" cy="17145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5715000" y="533400"/>
            <a:ext cx="2074116" cy="2133599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799" y="457200"/>
            <a:ext cx="1882987" cy="2438400"/>
          </a:xfrm>
          <a:prstGeom prst="rect">
            <a:avLst/>
          </a:prstGeom>
          <a:noFill/>
        </p:spPr>
      </p:pic>
      <p:pic>
        <p:nvPicPr>
          <p:cNvPr id="13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905000" cy="185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body color, stripes, standing/sitting , tail color,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2457769" cy="19812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1828572" cy="1828572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971800"/>
            <a:ext cx="1714500" cy="17145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5715000" y="533400"/>
            <a:ext cx="2074116" cy="2133599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799" y="457200"/>
            <a:ext cx="1882987" cy="2438400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905000" cy="185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one difference to start your key.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2457769" cy="19812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1828572" cy="1828572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971800"/>
            <a:ext cx="1714500" cy="17145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5715000" y="533400"/>
            <a:ext cx="2074116" cy="2133599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799" y="457200"/>
            <a:ext cx="1882987" cy="2438400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905000" cy="185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 a.  Sitting…………..go to 2</a:t>
            </a:r>
            <a:br>
              <a:rPr lang="en-US" dirty="0" smtClean="0"/>
            </a:br>
            <a:r>
              <a:rPr lang="en-US" dirty="0" smtClean="0"/>
              <a:t>     b.  Standing………..go to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2457769" cy="19812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1828572" cy="1828572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971800"/>
            <a:ext cx="1714500" cy="17145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5715000" y="533400"/>
            <a:ext cx="2074116" cy="2133599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799" y="457200"/>
            <a:ext cx="1882987" cy="2438400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905000" cy="185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 2 and 3 subdivide the sitting cats until each has a name.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81400" y="530352"/>
            <a:ext cx="510588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 a.  Sitting……………go to 2</a:t>
            </a:r>
            <a:br>
              <a:rPr lang="en-US" dirty="0" smtClean="0"/>
            </a:br>
            <a:r>
              <a:rPr lang="en-US" dirty="0" smtClean="0"/>
              <a:t>   b.  Standing……….go to ?</a:t>
            </a:r>
          </a:p>
          <a:p>
            <a:pPr>
              <a:buNone/>
            </a:pPr>
            <a:r>
              <a:rPr lang="en-US" dirty="0" smtClean="0"/>
              <a:t>2.  a.  Black..............</a:t>
            </a:r>
            <a:r>
              <a:rPr lang="en-US" i="1" dirty="0" err="1" smtClean="0"/>
              <a:t>Cattus</a:t>
            </a:r>
            <a:r>
              <a:rPr lang="en-US" i="1" dirty="0" smtClean="0"/>
              <a:t> 	</a:t>
            </a:r>
            <a:r>
              <a:rPr lang="en-US" i="1" dirty="0"/>
              <a:t> </a:t>
            </a:r>
            <a:r>
              <a:rPr lang="en-US" i="1" dirty="0" smtClean="0"/>
              <a:t> 		  </a:t>
            </a:r>
            <a:r>
              <a:rPr lang="en-US" i="1" dirty="0" err="1" smtClean="0"/>
              <a:t>midnightus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b.  Other color.....go to 3</a:t>
            </a:r>
          </a:p>
          <a:p>
            <a:pPr marL="0" indent="0">
              <a:buNone/>
            </a:pPr>
            <a:r>
              <a:rPr lang="en-US" dirty="0" smtClean="0"/>
              <a:t>3.  a.  Brown tail…..….</a:t>
            </a:r>
            <a:r>
              <a:rPr lang="en-US" i="1" dirty="0" err="1" smtClean="0"/>
              <a:t>Cattus</a:t>
            </a:r>
            <a:r>
              <a:rPr lang="en-US" i="1" dirty="0" smtClean="0"/>
              <a:t> 				</a:t>
            </a:r>
            <a:r>
              <a:rPr lang="en-US" i="1" dirty="0" err="1" smtClean="0"/>
              <a:t>tiffani</a:t>
            </a:r>
            <a:r>
              <a:rPr lang="en-US" i="1" dirty="0" smtClean="0"/>
              <a:t>     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b.  White tail………</a:t>
            </a:r>
            <a:r>
              <a:rPr lang="en-US" i="1" dirty="0" err="1" smtClean="0"/>
              <a:t>Cattus</a:t>
            </a:r>
            <a:r>
              <a:rPr lang="en-US" i="1" dirty="0" smtClean="0"/>
              <a:t> 			   </a:t>
            </a:r>
            <a:r>
              <a:rPr lang="en-US" i="1" dirty="0" err="1" smtClean="0"/>
              <a:t>scooterus</a:t>
            </a:r>
            <a:endParaRPr lang="en-US" i="1" dirty="0"/>
          </a:p>
        </p:txBody>
      </p:sp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95600"/>
            <a:ext cx="1676400" cy="16764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3" cstate="print"/>
          <a:srcRect t="12500" b="18750"/>
          <a:stretch>
            <a:fillRect/>
          </a:stretch>
        </p:blipFill>
        <p:spPr bwMode="auto">
          <a:xfrm>
            <a:off x="609600" y="2971800"/>
            <a:ext cx="1851890" cy="1905000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"/>
            <a:ext cx="1676400" cy="2170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now direct the standing cats to statement 4.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81400" y="530352"/>
            <a:ext cx="510588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 a.  Sitting……………go to 2</a:t>
            </a:r>
            <a:br>
              <a:rPr lang="en-US" dirty="0" smtClean="0"/>
            </a:br>
            <a:r>
              <a:rPr lang="en-US" dirty="0" smtClean="0"/>
              <a:t>   b.  Standing……….go to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</a:p>
          <a:p>
            <a:pPr>
              <a:buNone/>
            </a:pPr>
            <a:r>
              <a:rPr lang="en-US" dirty="0"/>
              <a:t>2.  a.  Black......</a:t>
            </a:r>
            <a:r>
              <a:rPr lang="en-US" dirty="0" smtClean="0"/>
              <a:t>....</a:t>
            </a:r>
            <a:r>
              <a:rPr lang="en-US" dirty="0"/>
              <a:t>.</a:t>
            </a:r>
            <a:r>
              <a:rPr lang="en-US" dirty="0" smtClean="0"/>
              <a:t>...</a:t>
            </a:r>
            <a:r>
              <a:rPr lang="en-US" i="1" dirty="0" err="1" smtClean="0"/>
              <a:t>Cattus</a:t>
            </a:r>
            <a:r>
              <a:rPr lang="en-US" i="1" dirty="0" smtClean="0"/>
              <a:t>     </a:t>
            </a:r>
            <a:r>
              <a:rPr lang="en-US" i="1" dirty="0"/>
              <a:t>		</a:t>
            </a:r>
            <a:r>
              <a:rPr lang="en-US" i="1" dirty="0" smtClean="0"/>
              <a:t>          </a:t>
            </a:r>
            <a:r>
              <a:rPr lang="en-US" i="1" dirty="0" err="1" smtClean="0"/>
              <a:t>midnightus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Other color.....go to 3</a:t>
            </a:r>
          </a:p>
          <a:p>
            <a:pPr>
              <a:buNone/>
            </a:pPr>
            <a:r>
              <a:rPr lang="en-US" dirty="0" smtClean="0"/>
              <a:t>3.  a.  Brown tail…..….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                             </a:t>
            </a:r>
            <a:r>
              <a:rPr lang="en-US" i="1" dirty="0" err="1" smtClean="0"/>
              <a:t>tiffani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b.  White tail……..…</a:t>
            </a:r>
            <a:r>
              <a:rPr lang="en-US" i="1" dirty="0" err="1" smtClean="0"/>
              <a:t>Cattus</a:t>
            </a:r>
            <a:r>
              <a:rPr lang="en-US" i="1" dirty="0" smtClean="0"/>
              <a:t>  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</a:t>
            </a:r>
            <a:r>
              <a:rPr lang="en-US" i="1" dirty="0" err="1" smtClean="0"/>
              <a:t>scooterus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4.</a:t>
            </a:r>
            <a:endParaRPr lang="en-US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1607003" cy="12954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1219200" cy="1219200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505200"/>
            <a:ext cx="1143000" cy="11430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2133599" y="2133600"/>
            <a:ext cx="1259285" cy="1295400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33400"/>
            <a:ext cx="1143001" cy="1480145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276600"/>
            <a:ext cx="1447800" cy="1410606"/>
          </a:xfrm>
          <a:prstGeom prst="rect">
            <a:avLst/>
          </a:prstGeom>
          <a:noFill/>
        </p:spPr>
      </p:pic>
      <p:pic>
        <p:nvPicPr>
          <p:cNvPr id="4099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2286000"/>
            <a:ext cx="1066800" cy="1066800"/>
          </a:xfrm>
          <a:prstGeom prst="rect">
            <a:avLst/>
          </a:prstGeom>
          <a:noFill/>
        </p:spPr>
      </p:pic>
      <p:pic>
        <p:nvPicPr>
          <p:cNvPr id="13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3657600"/>
            <a:ext cx="1066800" cy="1066800"/>
          </a:xfrm>
          <a:prstGeom prst="rect">
            <a:avLst/>
          </a:prstGeom>
          <a:noFill/>
        </p:spPr>
      </p:pic>
      <p:pic>
        <p:nvPicPr>
          <p:cNvPr id="14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8382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 4 and 5 are used to name the final 3 cats.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81400" y="530352"/>
            <a:ext cx="510588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 a.  Sitting……………………go to 2</a:t>
            </a:r>
            <a:br>
              <a:rPr lang="en-US" dirty="0" smtClean="0"/>
            </a:br>
            <a:r>
              <a:rPr lang="en-US" dirty="0" smtClean="0"/>
              <a:t>  b.  Standing……………….go to 4</a:t>
            </a:r>
          </a:p>
          <a:p>
            <a:pPr>
              <a:buNone/>
            </a:pPr>
            <a:r>
              <a:rPr lang="en-US" dirty="0" smtClean="0"/>
              <a:t>2.  a</a:t>
            </a:r>
            <a:r>
              <a:rPr lang="en-US" dirty="0"/>
              <a:t>.  Black.........</a:t>
            </a:r>
            <a:r>
              <a:rPr lang="en-US" dirty="0" smtClean="0"/>
              <a:t>............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  <a:r>
              <a:rPr lang="en-US" i="1" dirty="0"/>
              <a:t>	</a:t>
            </a:r>
            <a:r>
              <a:rPr lang="en-US" i="1" dirty="0" smtClean="0"/>
              <a:t>                               </a:t>
            </a:r>
          </a:p>
          <a:p>
            <a:pPr>
              <a:buNone/>
            </a:pPr>
            <a:r>
              <a:rPr lang="en-US" i="1" dirty="0" smtClean="0"/>
              <a:t>                                </a:t>
            </a:r>
            <a:r>
              <a:rPr lang="en-US" i="1" dirty="0" err="1" smtClean="0"/>
              <a:t>midnightus</a:t>
            </a:r>
            <a:endParaRPr lang="en-US" i="1" dirty="0"/>
          </a:p>
          <a:p>
            <a:pPr>
              <a:buNone/>
            </a:pPr>
            <a:r>
              <a:rPr lang="en-US" dirty="0"/>
              <a:t>     b.  Other color..</a:t>
            </a:r>
            <a:r>
              <a:rPr lang="en-US" dirty="0" smtClean="0"/>
              <a:t>.........</a:t>
            </a:r>
            <a:r>
              <a:rPr lang="en-US" dirty="0"/>
              <a:t>.go to 3</a:t>
            </a:r>
          </a:p>
          <a:p>
            <a:pPr>
              <a:buNone/>
            </a:pPr>
            <a:r>
              <a:rPr lang="en-US" dirty="0"/>
              <a:t>3.  a.  Brown tail…..</a:t>
            </a:r>
            <a:r>
              <a:rPr lang="en-US" dirty="0" smtClean="0"/>
              <a:t>…………..</a:t>
            </a:r>
            <a:r>
              <a:rPr lang="en-US" i="1" dirty="0" err="1"/>
              <a:t>Cattus</a:t>
            </a: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/>
              <a:t>                                 </a:t>
            </a:r>
            <a:r>
              <a:rPr lang="en-US" i="1" dirty="0" smtClean="0"/>
              <a:t>       </a:t>
            </a:r>
            <a:r>
              <a:rPr lang="en-US" i="1" dirty="0" err="1" smtClean="0"/>
              <a:t>tiffani</a:t>
            </a:r>
            <a:endParaRPr lang="en-US" i="1" dirty="0"/>
          </a:p>
          <a:p>
            <a:pPr>
              <a:buNone/>
            </a:pPr>
            <a:r>
              <a:rPr lang="en-US" dirty="0"/>
              <a:t>     b.  White </a:t>
            </a:r>
            <a:r>
              <a:rPr lang="en-US" dirty="0" smtClean="0"/>
              <a:t>tail………………..</a:t>
            </a:r>
            <a:r>
              <a:rPr lang="en-US" i="1" dirty="0" err="1" smtClean="0"/>
              <a:t>Cattus</a:t>
            </a:r>
            <a:r>
              <a:rPr lang="en-US" i="1" dirty="0" smtClean="0"/>
              <a:t>         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      </a:t>
            </a:r>
            <a:r>
              <a:rPr lang="en-US" i="1" dirty="0" err="1" smtClean="0"/>
              <a:t>scooterus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4.  a.  Solid color………..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  <a:r>
              <a:rPr lang="en-US" i="1" dirty="0" err="1" smtClean="0"/>
              <a:t>pixi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b.  Stripes……………………go to 5</a:t>
            </a:r>
          </a:p>
          <a:p>
            <a:pPr>
              <a:buNone/>
            </a:pPr>
            <a:r>
              <a:rPr lang="en-US" dirty="0" smtClean="0"/>
              <a:t>5.  a.  &lt;50 pounds…………...</a:t>
            </a:r>
            <a:r>
              <a:rPr lang="en-US" i="1" dirty="0" err="1" smtClean="0"/>
              <a:t>Cattus</a:t>
            </a:r>
            <a:r>
              <a:rPr lang="en-US" i="1" dirty="0" smtClean="0"/>
              <a:t>  </a:t>
            </a:r>
          </a:p>
          <a:p>
            <a:pPr>
              <a:buNone/>
            </a:pPr>
            <a:r>
              <a:rPr lang="en-US" i="1" dirty="0" smtClean="0"/>
              <a:t>                                   </a:t>
            </a:r>
            <a:r>
              <a:rPr lang="en-US" i="1" dirty="0" err="1" smtClean="0"/>
              <a:t>harveyus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b.  &gt;50 pounds….</a:t>
            </a:r>
            <a:r>
              <a:rPr lang="en-US" i="1" dirty="0" smtClean="0"/>
              <a:t>Tigris </a:t>
            </a:r>
            <a:r>
              <a:rPr lang="en-US" i="1" dirty="0" err="1"/>
              <a:t>l</a:t>
            </a:r>
            <a:r>
              <a:rPr lang="en-US" i="1" dirty="0" err="1" smtClean="0"/>
              <a:t>ouisei</a:t>
            </a:r>
            <a:endParaRPr lang="en-US" i="1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1607003" cy="12954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1219200" cy="1219200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505200"/>
            <a:ext cx="1143000" cy="11430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2133599" y="2133600"/>
            <a:ext cx="1259285" cy="1295400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33400"/>
            <a:ext cx="1143001" cy="1480145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276600"/>
            <a:ext cx="1447800" cy="1410606"/>
          </a:xfrm>
          <a:prstGeom prst="rect">
            <a:avLst/>
          </a:prstGeom>
          <a:noFill/>
        </p:spPr>
      </p:pic>
      <p:pic>
        <p:nvPicPr>
          <p:cNvPr id="12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2286000"/>
            <a:ext cx="1066800" cy="1066800"/>
          </a:xfrm>
          <a:prstGeom prst="rect">
            <a:avLst/>
          </a:prstGeom>
          <a:noFill/>
        </p:spPr>
      </p:pic>
      <p:pic>
        <p:nvPicPr>
          <p:cNvPr id="13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3581400"/>
            <a:ext cx="1066800" cy="1066800"/>
          </a:xfrm>
          <a:prstGeom prst="rect">
            <a:avLst/>
          </a:prstGeom>
          <a:noFill/>
        </p:spPr>
      </p:pic>
      <p:pic>
        <p:nvPicPr>
          <p:cNvPr id="14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838200"/>
            <a:ext cx="1066800" cy="1066800"/>
          </a:xfrm>
          <a:prstGeom prst="rect">
            <a:avLst/>
          </a:prstGeom>
          <a:noFill/>
        </p:spPr>
      </p:pic>
      <p:pic>
        <p:nvPicPr>
          <p:cNvPr id="15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3657600"/>
            <a:ext cx="1066800" cy="1066800"/>
          </a:xfrm>
          <a:prstGeom prst="rect">
            <a:avLst/>
          </a:prstGeom>
          <a:noFill/>
        </p:spPr>
      </p:pic>
      <p:pic>
        <p:nvPicPr>
          <p:cNvPr id="16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2057400"/>
            <a:ext cx="1066800" cy="1066800"/>
          </a:xfrm>
          <a:prstGeom prst="rect">
            <a:avLst/>
          </a:prstGeom>
          <a:noFill/>
        </p:spPr>
      </p:pic>
      <p:pic>
        <p:nvPicPr>
          <p:cNvPr id="17" name="Picture 3" descr="C:\Users\windj\AppData\Local\Microsoft\Windows\Temporary Internet Files\Content.IE5\B21CIT3K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6858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more than one way to key out a cat!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81400" y="530352"/>
            <a:ext cx="510588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 a.  Facing left……………….…go to 2</a:t>
            </a:r>
            <a:br>
              <a:rPr lang="en-US" dirty="0" smtClean="0"/>
            </a:br>
            <a:r>
              <a:rPr lang="en-US" dirty="0" smtClean="0"/>
              <a:t>  b.  Facing right……………...go to 5</a:t>
            </a:r>
          </a:p>
          <a:p>
            <a:pPr>
              <a:buNone/>
            </a:pPr>
            <a:r>
              <a:rPr lang="en-US" dirty="0" smtClean="0"/>
              <a:t>2.  a.  Green body....</a:t>
            </a:r>
            <a:r>
              <a:rPr lang="en-US" i="1" dirty="0" smtClean="0"/>
              <a:t>............</a:t>
            </a:r>
            <a:r>
              <a:rPr lang="en-US" i="1" dirty="0" err="1" smtClean="0"/>
              <a:t>Cattus</a:t>
            </a:r>
            <a:r>
              <a:rPr lang="en-US" i="1" dirty="0" smtClean="0"/>
              <a:t>          </a:t>
            </a:r>
            <a:endParaRPr lang="en-US" i="1" dirty="0"/>
          </a:p>
          <a:p>
            <a:pPr>
              <a:buNone/>
            </a:pPr>
            <a:r>
              <a:rPr lang="en-US" i="1" dirty="0"/>
              <a:t>                                   </a:t>
            </a:r>
            <a:r>
              <a:rPr lang="en-US" i="1" dirty="0" smtClean="0"/>
              <a:t>   </a:t>
            </a:r>
            <a:r>
              <a:rPr lang="en-US" i="1" dirty="0" err="1" smtClean="0"/>
              <a:t>scooterus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Not green.................go to 3</a:t>
            </a:r>
          </a:p>
          <a:p>
            <a:pPr>
              <a:buNone/>
            </a:pPr>
            <a:r>
              <a:rPr lang="en-US" dirty="0" smtClean="0"/>
              <a:t>3.  a.  Orange……………………….</a:t>
            </a:r>
            <a:r>
              <a:rPr lang="en-US" i="1" dirty="0" err="1" smtClean="0"/>
              <a:t>Cattus</a:t>
            </a:r>
            <a:r>
              <a:rPr lang="en-US" i="1" dirty="0" smtClean="0"/>
              <a:t>  </a:t>
            </a:r>
            <a:endParaRPr lang="en-US" i="1" dirty="0"/>
          </a:p>
          <a:p>
            <a:pPr>
              <a:buNone/>
            </a:pPr>
            <a:r>
              <a:rPr lang="en-US" i="1" dirty="0"/>
              <a:t>                                   </a:t>
            </a:r>
            <a:r>
              <a:rPr lang="en-US" i="1" dirty="0" smtClean="0"/>
              <a:t>   </a:t>
            </a:r>
            <a:r>
              <a:rPr lang="en-US" i="1" dirty="0" err="1" smtClean="0"/>
              <a:t>harveyus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Not orange……………..…go to 4</a:t>
            </a:r>
          </a:p>
          <a:p>
            <a:pPr>
              <a:buNone/>
            </a:pPr>
            <a:r>
              <a:rPr lang="en-US" dirty="0" smtClean="0"/>
              <a:t>4.  a.  Black…………………………..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  <a:endParaRPr lang="en-US" i="1" dirty="0"/>
          </a:p>
          <a:p>
            <a:pPr>
              <a:buNone/>
            </a:pPr>
            <a:r>
              <a:rPr lang="en-US" i="1" dirty="0"/>
              <a:t>                         </a:t>
            </a:r>
            <a:r>
              <a:rPr lang="en-US" i="1" dirty="0" smtClean="0"/>
              <a:t>           </a:t>
            </a:r>
            <a:r>
              <a:rPr lang="en-US" i="1" dirty="0" err="1" smtClean="0"/>
              <a:t>midnightus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Not black………………….…</a:t>
            </a:r>
            <a:r>
              <a:rPr lang="en-US" i="1" dirty="0" err="1"/>
              <a:t>Cattus</a:t>
            </a: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/>
              <a:t>                                </a:t>
            </a:r>
            <a:r>
              <a:rPr lang="en-US" i="1" dirty="0" smtClean="0"/>
              <a:t>            </a:t>
            </a:r>
            <a:r>
              <a:rPr lang="en-US" i="1" dirty="0" err="1" smtClean="0"/>
              <a:t>tiffani</a:t>
            </a:r>
            <a:endParaRPr lang="en-US" i="1" dirty="0"/>
          </a:p>
          <a:p>
            <a:pPr>
              <a:buNone/>
            </a:pPr>
            <a:r>
              <a:rPr lang="en-US" dirty="0" smtClean="0"/>
              <a:t>5.  a.  Solid color…………</a:t>
            </a:r>
            <a:r>
              <a:rPr lang="en-US" i="1" dirty="0" smtClean="0"/>
              <a:t>….</a:t>
            </a:r>
            <a:r>
              <a:rPr lang="en-US" i="1" dirty="0" err="1" smtClean="0"/>
              <a:t>Cattus</a:t>
            </a:r>
            <a:r>
              <a:rPr lang="en-US" i="1" dirty="0" smtClean="0"/>
              <a:t> </a:t>
            </a:r>
            <a:r>
              <a:rPr lang="en-US" i="1" dirty="0" err="1"/>
              <a:t>pixi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b.  Stripes……..…….…</a:t>
            </a:r>
            <a:r>
              <a:rPr lang="en-US" i="1" dirty="0" smtClean="0"/>
              <a:t>Tigris </a:t>
            </a:r>
            <a:r>
              <a:rPr lang="en-US" i="1" dirty="0" err="1"/>
              <a:t>louisei</a:t>
            </a:r>
            <a:endParaRPr lang="en-US" i="1" dirty="0"/>
          </a:p>
        </p:txBody>
      </p:sp>
      <p:pic>
        <p:nvPicPr>
          <p:cNvPr id="1026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1607003" cy="1295400"/>
          </a:xfrm>
          <a:prstGeom prst="rect">
            <a:avLst/>
          </a:prstGeom>
          <a:noFill/>
        </p:spPr>
      </p:pic>
      <p:pic>
        <p:nvPicPr>
          <p:cNvPr id="1030" name="Picture 6" descr="C:\Users\windj\AppData\Local\Microsoft\Windows\Temporary Internet Files\Content.IE5\QY95SD0J\MC9004362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1219200" cy="1219200"/>
          </a:xfrm>
          <a:prstGeom prst="rect">
            <a:avLst/>
          </a:prstGeom>
          <a:noFill/>
        </p:spPr>
      </p:pic>
      <p:pic>
        <p:nvPicPr>
          <p:cNvPr id="1031" name="Picture 7" descr="C:\Users\windj\AppData\Local\Microsoft\Windows\Temporary Internet Files\Content.IE5\5E3GW8UU\MC9004363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505200"/>
            <a:ext cx="1143000" cy="1143000"/>
          </a:xfrm>
          <a:prstGeom prst="rect">
            <a:avLst/>
          </a:prstGeom>
          <a:noFill/>
        </p:spPr>
      </p:pic>
      <p:pic>
        <p:nvPicPr>
          <p:cNvPr id="2051" name="Picture 3" descr="C:\Users\windj\AppData\Local\Microsoft\Windows\Temporary Internet Files\Content.IE5\37ZXC687\MP900262574[1].jpg"/>
          <p:cNvPicPr>
            <a:picLocks noChangeAspect="1" noChangeArrowheads="1"/>
          </p:cNvPicPr>
          <p:nvPr/>
        </p:nvPicPr>
        <p:blipFill>
          <a:blip r:embed="rId5" cstate="print"/>
          <a:srcRect t="12500" b="18750"/>
          <a:stretch>
            <a:fillRect/>
          </a:stretch>
        </p:blipFill>
        <p:spPr bwMode="auto">
          <a:xfrm>
            <a:off x="2133599" y="2133600"/>
            <a:ext cx="1259285" cy="1295400"/>
          </a:xfrm>
          <a:prstGeom prst="rect">
            <a:avLst/>
          </a:prstGeom>
          <a:noFill/>
        </p:spPr>
      </p:pic>
      <p:pic>
        <p:nvPicPr>
          <p:cNvPr id="2052" name="Picture 4" descr="C:\Users\windj\AppData\Local\Microsoft\Windows\Temporary Internet Files\Content.IE5\5E3GW8UU\MP9004465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33400"/>
            <a:ext cx="1143001" cy="1480145"/>
          </a:xfrm>
          <a:prstGeom prst="rect">
            <a:avLst/>
          </a:prstGeom>
          <a:noFill/>
        </p:spPr>
      </p:pic>
      <p:pic>
        <p:nvPicPr>
          <p:cNvPr id="10" name="Picture 7" descr="C:\Users\windj\AppData\Local\Microsoft\Windows\Temporary Internet Files\Content.IE5\8N7B78LK\MP90043102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276600"/>
            <a:ext cx="1447800" cy="1410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211</TotalTime>
  <Words>189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Dichotomous Key Creation</vt:lpstr>
      <vt:lpstr>In any group of organisms, some observable differences exist.</vt:lpstr>
      <vt:lpstr>Examples: body color, stripes, standing/sitting , tail color, etc.</vt:lpstr>
      <vt:lpstr>Choose one difference to start your key.</vt:lpstr>
      <vt:lpstr>1.  a.  Sitting…………..go to 2      b.  Standing………..go to ?</vt:lpstr>
      <vt:lpstr>Statements 2 and 3 subdivide the sitting cats until each has a name.</vt:lpstr>
      <vt:lpstr>We can now direct the standing cats to statement 4.</vt:lpstr>
      <vt:lpstr>Statements 4 and 5 are used to name the final 3 cats.</vt:lpstr>
      <vt:lpstr>There is more than one way to key out a cat!</vt:lpstr>
      <vt:lpstr>There is more than one way to key out a cat!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Dichotomous Key Creation</dc:title>
  <dc:creator>image</dc:creator>
  <cp:lastModifiedBy>Emily Klein</cp:lastModifiedBy>
  <cp:revision>37</cp:revision>
  <dcterms:created xsi:type="dcterms:W3CDTF">2013-05-09T17:34:03Z</dcterms:created>
  <dcterms:modified xsi:type="dcterms:W3CDTF">2017-11-06T13:42:08Z</dcterms:modified>
</cp:coreProperties>
</file>